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5" d="100"/>
          <a:sy n="115" d="100"/>
        </p:scale>
        <p:origin x="3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60518902-C72D-4AF6-9E71-49CEA04E3EB3}" type="datetimeFigureOut">
              <a:rPr lang="es-ES" smtClean="0"/>
              <a:t>21/11/2024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110880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60518902-C72D-4AF6-9E71-49CEA04E3EB3}" type="datetimeFigureOut">
              <a:rPr lang="es-ES" smtClean="0"/>
              <a:t>21/11/2024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801682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60518902-C72D-4AF6-9E71-49CEA04E3EB3}" type="datetimeFigureOut">
              <a:rPr lang="es-ES" smtClean="0"/>
              <a:t>21/11/2024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42032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60518902-C72D-4AF6-9E71-49CEA04E3EB3}" type="datetimeFigureOut">
              <a:rPr lang="es-ES" smtClean="0"/>
              <a:t>21/11/2024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239730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60518902-C72D-4AF6-9E71-49CEA04E3EB3}" type="datetimeFigureOut">
              <a:rPr lang="es-ES" smtClean="0"/>
              <a:t>21/11/2024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974928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60518902-C72D-4AF6-9E71-49CEA04E3EB3}" type="datetimeFigureOut">
              <a:rPr lang="es-ES" smtClean="0"/>
              <a:t>21/11/2024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3180582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60518902-C72D-4AF6-9E71-49CEA04E3EB3}" type="datetimeFigureOut">
              <a:rPr lang="es-ES" smtClean="0"/>
              <a:t>21/11/2024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319518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60518902-C72D-4AF6-9E71-49CEA04E3EB3}" type="datetimeFigureOut">
              <a:rPr lang="es-ES" smtClean="0"/>
              <a:t>21/11/2024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74355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0518902-C72D-4AF6-9E71-49CEA04E3EB3}" type="datetimeFigureOut">
              <a:rPr lang="es-ES" smtClean="0"/>
              <a:t>21/11/2024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1370348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60518902-C72D-4AF6-9E71-49CEA04E3EB3}" type="datetimeFigureOut">
              <a:rPr lang="es-ES" smtClean="0"/>
              <a:t>21/11/2024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63744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60518902-C72D-4AF6-9E71-49CEA04E3EB3}" type="datetimeFigureOut">
              <a:rPr lang="es-ES" smtClean="0"/>
              <a:t>21/11/2024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1810049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18902-C72D-4AF6-9E71-49CEA04E3EB3}" type="datetimeFigureOut">
              <a:rPr lang="es-ES" smtClean="0"/>
              <a:t>21/11/2024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1BCC4-FA10-41E9-8C43-FE5101BB9824}" type="slidenum">
              <a:rPr lang="es-ES" smtClean="0"/>
              <a:t>‹Nº›</a:t>
            </a:fld>
            <a:endParaRPr lang="es-ES"/>
          </a:p>
        </p:txBody>
      </p:sp>
    </p:spTree>
    <p:extLst>
      <p:ext uri="{BB962C8B-B14F-4D97-AF65-F5344CB8AC3E}">
        <p14:creationId xmlns:p14="http://schemas.microsoft.com/office/powerpoint/2010/main" val="570696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022592" y="1368469"/>
            <a:ext cx="4654296" cy="954107"/>
          </a:xfrm>
          <a:prstGeom prst="rect">
            <a:avLst/>
          </a:prstGeom>
          <a:noFill/>
        </p:spPr>
        <p:txBody>
          <a:bodyPr wrap="square" rtlCol="0">
            <a:spAutoFit/>
          </a:bodyPr>
          <a:lstStyle/>
          <a:p>
            <a:pPr algn="r"/>
            <a:r>
              <a:rPr lang="es-ES" sz="2800" dirty="0" smtClean="0">
                <a:solidFill>
                  <a:schemeClr val="bg1"/>
                </a:solidFill>
              </a:rPr>
              <a:t>Nombre del ponente</a:t>
            </a:r>
          </a:p>
          <a:p>
            <a:pPr algn="r"/>
            <a:r>
              <a:rPr lang="es-ES" sz="2800" dirty="0" smtClean="0">
                <a:solidFill>
                  <a:schemeClr val="bg1"/>
                </a:solidFill>
              </a:rPr>
              <a:t>Título de la ponencia</a:t>
            </a:r>
            <a:endParaRPr lang="es-ES" sz="2800" dirty="0">
              <a:solidFill>
                <a:schemeClr val="bg1"/>
              </a:solidFill>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4653"/>
          </a:xfrm>
          <a:prstGeom prst="rect">
            <a:avLst/>
          </a:prstGeom>
        </p:spPr>
      </p:pic>
      <p:sp>
        <p:nvSpPr>
          <p:cNvPr id="8" name="CuadroTexto 7"/>
          <p:cNvSpPr txBox="1"/>
          <p:nvPr/>
        </p:nvSpPr>
        <p:spPr>
          <a:xfrm>
            <a:off x="6639375" y="1521229"/>
            <a:ext cx="5037513" cy="923330"/>
          </a:xfrm>
          <a:prstGeom prst="rect">
            <a:avLst/>
          </a:prstGeom>
          <a:noFill/>
        </p:spPr>
        <p:txBody>
          <a:bodyPr wrap="square" rtlCol="0">
            <a:spAutoFit/>
          </a:bodyPr>
          <a:lstStyle/>
          <a:p>
            <a:pPr algn="r"/>
            <a:r>
              <a:rPr lang="es-ES" b="1" dirty="0" smtClean="0">
                <a:solidFill>
                  <a:schemeClr val="bg1"/>
                </a:solidFill>
                <a:latin typeface="Verdana" panose="020B0604030504040204" pitchFamily="34" charset="0"/>
                <a:ea typeface="Verdana" panose="020B0604030504040204" pitchFamily="34" charset="0"/>
              </a:rPr>
              <a:t>Título de la ponencia/comunicación</a:t>
            </a:r>
          </a:p>
          <a:p>
            <a:pPr algn="r"/>
            <a:endParaRPr lang="es-ES" b="1" dirty="0">
              <a:solidFill>
                <a:schemeClr val="bg1"/>
              </a:solidFill>
              <a:latin typeface="Verdana" panose="020B0604030504040204" pitchFamily="34" charset="0"/>
              <a:ea typeface="Verdana" panose="020B0604030504040204" pitchFamily="34" charset="0"/>
            </a:endParaRPr>
          </a:p>
          <a:p>
            <a:pPr algn="r"/>
            <a:r>
              <a:rPr lang="es-ES" b="1" dirty="0" smtClean="0">
                <a:solidFill>
                  <a:schemeClr val="bg1"/>
                </a:solidFill>
                <a:latin typeface="Verdana" panose="020B0604030504040204" pitchFamily="34" charset="0"/>
                <a:ea typeface="Verdana" panose="020B0604030504040204" pitchFamily="34" charset="0"/>
              </a:rPr>
              <a:t>Autores</a:t>
            </a:r>
            <a:endParaRPr lang="es-ES"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88886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898777"/>
            <a:ext cx="10390632" cy="3212719"/>
          </a:xfrm>
        </p:spPr>
        <p:txBody>
          <a:bodyPr>
            <a:noAutofit/>
          </a:bodyPr>
          <a:lstStyle/>
          <a:p>
            <a:pPr marL="0" lvl="0" indent="0">
              <a:spcBef>
                <a:spcPts val="0"/>
              </a:spcBef>
              <a:buNone/>
            </a:pPr>
            <a:r>
              <a:rPr lang="en-US" sz="1600" b="1" dirty="0">
                <a:solidFill>
                  <a:srgbClr val="000000"/>
                </a:solidFill>
                <a:latin typeface="Calibri" panose="020F0502020204030204" pitchFamily="34" charset="0"/>
                <a:ea typeface="Avenir"/>
                <a:cs typeface="Calibri" panose="020F0502020204030204" pitchFamily="34" charset="0"/>
                <a:sym typeface="Avenir"/>
              </a:rPr>
              <a:t>What is Lorem Ipsum?</a:t>
            </a:r>
            <a:endParaRPr lang="en-US" sz="1600" dirty="0" smtClean="0">
              <a:latin typeface="Calibri" panose="020F0502020204030204" pitchFamily="34" charset="0"/>
              <a:cs typeface="Calibri" panose="020F0502020204030204" pitchFamily="34" charset="0"/>
            </a:endParaRPr>
          </a:p>
          <a:p>
            <a:pPr marL="0" lvl="0" indent="0" algn="just">
              <a:spcBef>
                <a:spcPts val="0"/>
              </a:spcBef>
              <a:buNone/>
            </a:pPr>
            <a:r>
              <a:rPr lang="en-US" sz="1600" dirty="0">
                <a:solidFill>
                  <a:srgbClr val="000000"/>
                </a:solidFill>
                <a:latin typeface="Calibri" panose="020F0502020204030204" pitchFamily="34" charset="0"/>
                <a:ea typeface="Avenir"/>
                <a:cs typeface="Calibri" panose="020F0502020204030204" pitchFamily="34" charset="0"/>
                <a:sym typeface="Avenir"/>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600" dirty="0" err="1">
                <a:solidFill>
                  <a:srgbClr val="000000"/>
                </a:solidFill>
                <a:latin typeface="Calibri" panose="020F0502020204030204" pitchFamily="34" charset="0"/>
                <a:ea typeface="Avenir"/>
                <a:cs typeface="Calibri" panose="020F0502020204030204" pitchFamily="34" charset="0"/>
                <a:sym typeface="Avenir"/>
              </a:rPr>
              <a:t>popularised</a:t>
            </a:r>
            <a:r>
              <a:rPr lang="en-US" sz="1600" dirty="0">
                <a:solidFill>
                  <a:srgbClr val="000000"/>
                </a:solidFill>
                <a:latin typeface="Calibri" panose="020F0502020204030204" pitchFamily="34" charset="0"/>
                <a:ea typeface="Avenir"/>
                <a:cs typeface="Calibri" panose="020F0502020204030204" pitchFamily="34" charset="0"/>
                <a:sym typeface="Avenir"/>
              </a:rPr>
              <a:t> in the 1960s with the release of </a:t>
            </a:r>
            <a:r>
              <a:rPr lang="en-US" sz="1600" dirty="0" err="1">
                <a:solidFill>
                  <a:srgbClr val="000000"/>
                </a:solidFill>
                <a:latin typeface="Calibri" panose="020F0502020204030204" pitchFamily="34" charset="0"/>
                <a:ea typeface="Avenir"/>
                <a:cs typeface="Calibri" panose="020F0502020204030204" pitchFamily="34" charset="0"/>
                <a:sym typeface="Avenir"/>
              </a:rPr>
              <a:t>Letraset</a:t>
            </a:r>
            <a:r>
              <a:rPr lang="en-US" sz="1600" dirty="0">
                <a:solidFill>
                  <a:srgbClr val="000000"/>
                </a:solidFill>
                <a:latin typeface="Calibri" panose="020F0502020204030204" pitchFamily="34" charset="0"/>
                <a:ea typeface="Avenir"/>
                <a:cs typeface="Calibri" panose="020F0502020204030204" pitchFamily="34" charset="0"/>
                <a:sym typeface="Avenir"/>
              </a:rPr>
              <a:t> sheets containing Lorem Ipsum passages, and more recently with desktop publishing software like Aldus PageMaker including versions of Lorem Ipsum.</a:t>
            </a:r>
            <a:endParaRPr lang="en-US" sz="1600" dirty="0" smtClean="0">
              <a:latin typeface="Calibri" panose="020F0502020204030204" pitchFamily="34" charset="0"/>
              <a:cs typeface="Calibri" panose="020F0502020204030204" pitchFamily="34" charset="0"/>
            </a:endParaRPr>
          </a:p>
          <a:p>
            <a:pPr marL="0" lvl="0" indent="0" algn="just">
              <a:spcBef>
                <a:spcPts val="0"/>
              </a:spcBef>
              <a:buNone/>
            </a:pPr>
            <a:endParaRPr lang="en-US" sz="1600" dirty="0">
              <a:solidFill>
                <a:srgbClr val="000000"/>
              </a:solidFill>
              <a:latin typeface="Calibri" panose="020F0502020204030204" pitchFamily="34" charset="0"/>
              <a:ea typeface="Montserrat Medium"/>
              <a:cs typeface="Calibri" panose="020F0502020204030204" pitchFamily="34" charset="0"/>
              <a:sym typeface="Montserrat Medium"/>
            </a:endParaRPr>
          </a:p>
          <a:p>
            <a:pPr marL="0" lvl="0" indent="0">
              <a:spcBef>
                <a:spcPts val="0"/>
              </a:spcBef>
              <a:buNone/>
            </a:pPr>
            <a:r>
              <a:rPr lang="en-US" sz="1600" b="1" dirty="0">
                <a:solidFill>
                  <a:srgbClr val="000000"/>
                </a:solidFill>
                <a:latin typeface="Calibri" panose="020F0502020204030204" pitchFamily="34" charset="0"/>
                <a:ea typeface="Avenir"/>
                <a:cs typeface="Calibri" panose="020F0502020204030204" pitchFamily="34" charset="0"/>
                <a:sym typeface="Avenir"/>
              </a:rPr>
              <a:t>Why do we use it?</a:t>
            </a:r>
            <a:endParaRPr lang="en-US" sz="1600" dirty="0" smtClean="0">
              <a:latin typeface="Calibri" panose="020F0502020204030204" pitchFamily="34" charset="0"/>
              <a:cs typeface="Calibri" panose="020F0502020204030204" pitchFamily="34" charset="0"/>
            </a:endParaRPr>
          </a:p>
          <a:p>
            <a:pPr marL="0" lvl="0" indent="0" algn="just">
              <a:spcBef>
                <a:spcPts val="0"/>
              </a:spcBef>
              <a:buNone/>
            </a:pPr>
            <a:r>
              <a:rPr lang="en-US" sz="1600" dirty="0">
                <a:solidFill>
                  <a:srgbClr val="000000"/>
                </a:solidFill>
                <a:latin typeface="Calibri" panose="020F0502020204030204" pitchFamily="34" charset="0"/>
                <a:ea typeface="Avenir"/>
                <a:cs typeface="Calibri" panose="020F0502020204030204" pitchFamily="34" charset="0"/>
                <a:sym typeface="Avenir"/>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600" dirty="0" err="1">
                <a:solidFill>
                  <a:srgbClr val="000000"/>
                </a:solidFill>
                <a:latin typeface="Calibri" panose="020F0502020204030204" pitchFamily="34" charset="0"/>
                <a:ea typeface="Avenir"/>
                <a:cs typeface="Calibri" panose="020F0502020204030204" pitchFamily="34" charset="0"/>
                <a:sym typeface="Avenir"/>
              </a:rPr>
              <a:t>humour</a:t>
            </a:r>
            <a:r>
              <a:rPr lang="en-US" sz="1600" dirty="0">
                <a:solidFill>
                  <a:srgbClr val="000000"/>
                </a:solidFill>
                <a:latin typeface="Calibri" panose="020F0502020204030204" pitchFamily="34" charset="0"/>
                <a:ea typeface="Avenir"/>
                <a:cs typeface="Calibri" panose="020F0502020204030204" pitchFamily="34" charset="0"/>
                <a:sym typeface="Avenir"/>
              </a:rPr>
              <a:t> and the like).</a:t>
            </a:r>
            <a:endParaRPr lang="en-US" sz="1600" dirty="0" smtClean="0">
              <a:latin typeface="Calibri" panose="020F0502020204030204" pitchFamily="34" charset="0"/>
              <a:cs typeface="Calibri" panose="020F0502020204030204" pitchFamily="34" charset="0"/>
            </a:endParaRPr>
          </a:p>
          <a:p>
            <a:pPr marL="0" indent="0">
              <a:buNone/>
            </a:pPr>
            <a:endParaRPr lang="es-ES" sz="1600" dirty="0"/>
          </a:p>
        </p:txBody>
      </p:sp>
      <p:sp>
        <p:nvSpPr>
          <p:cNvPr id="2" name="Título 1"/>
          <p:cNvSpPr>
            <a:spLocks noGrp="1"/>
          </p:cNvSpPr>
          <p:nvPr>
            <p:ph type="title"/>
          </p:nvPr>
        </p:nvSpPr>
        <p:spPr>
          <a:xfrm>
            <a:off x="838200" y="210312"/>
            <a:ext cx="4105656" cy="493776"/>
          </a:xfrm>
        </p:spPr>
        <p:txBody>
          <a:bodyPr>
            <a:normAutofit/>
          </a:bodyPr>
          <a:lstStyle/>
          <a:p>
            <a:r>
              <a:rPr lang="es-ES" sz="1400" b="1" dirty="0" smtClean="0">
                <a:solidFill>
                  <a:schemeClr val="bg1"/>
                </a:solidFill>
              </a:rPr>
              <a:t>TÍTULO DE LA PONENCIA</a:t>
            </a:r>
            <a:endParaRPr lang="es-ES" sz="1400" b="1" dirty="0">
              <a:solidFill>
                <a:schemeClr val="bg1"/>
              </a:solidFill>
            </a:endParaRPr>
          </a:p>
        </p:txBody>
      </p:sp>
      <p:sp>
        <p:nvSpPr>
          <p:cNvPr id="5" name="Marcador de contenido 2"/>
          <p:cNvSpPr txBox="1">
            <a:spLocks/>
          </p:cNvSpPr>
          <p:nvPr/>
        </p:nvSpPr>
        <p:spPr>
          <a:xfrm>
            <a:off x="838200" y="1255649"/>
            <a:ext cx="10515600" cy="5365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000" b="1" dirty="0" smtClean="0">
                <a:solidFill>
                  <a:srgbClr val="000000"/>
                </a:solidFill>
                <a:latin typeface="Calibri" panose="020F0502020204030204" pitchFamily="34" charset="0"/>
                <a:cs typeface="Calibri" panose="020F0502020204030204" pitchFamily="34" charset="0"/>
                <a:sym typeface="Avenir"/>
              </a:rPr>
              <a:t>TÍTULO APARTADO</a:t>
            </a:r>
            <a:endParaRPr lang="en-US" sz="2000" dirty="0" smtClean="0">
              <a:latin typeface="Calibri" panose="020F0502020204030204" pitchFamily="34" charset="0"/>
              <a:cs typeface="Calibri" panose="020F050202020403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62"/>
            <a:ext cx="12192000" cy="882650"/>
          </a:xfrm>
          <a:prstGeom prst="rect">
            <a:avLst/>
          </a:prstGeom>
        </p:spPr>
      </p:pic>
    </p:spTree>
    <p:extLst>
      <p:ext uri="{BB962C8B-B14F-4D97-AF65-F5344CB8AC3E}">
        <p14:creationId xmlns:p14="http://schemas.microsoft.com/office/powerpoint/2010/main" val="218573581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25</Words>
  <Application>Microsoft Office PowerPoint</Application>
  <PresentationFormat>Panorámica</PresentationFormat>
  <Paragraphs>12</Paragraphs>
  <Slides>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vt:i4>
      </vt:variant>
    </vt:vector>
  </HeadingPairs>
  <TitlesOfParts>
    <vt:vector size="9" baseType="lpstr">
      <vt:lpstr>Arial</vt:lpstr>
      <vt:lpstr>Avenir</vt:lpstr>
      <vt:lpstr>Calibri</vt:lpstr>
      <vt:lpstr>Calibri Light</vt:lpstr>
      <vt:lpstr>Montserrat Medium</vt:lpstr>
      <vt:lpstr>Verdana</vt:lpstr>
      <vt:lpstr>Tema de Office</vt:lpstr>
      <vt:lpstr>Presentación de PowerPoint</vt:lpstr>
      <vt:lpstr>TÍTULO DE LA PONENCIA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ponencia</dc:title>
  <dc:creator>Usuario</dc:creator>
  <cp:lastModifiedBy>Usuario</cp:lastModifiedBy>
  <cp:revision>9</cp:revision>
  <dcterms:created xsi:type="dcterms:W3CDTF">2023-03-14T14:34:02Z</dcterms:created>
  <dcterms:modified xsi:type="dcterms:W3CDTF">2024-11-21T12:04:19Z</dcterms:modified>
</cp:coreProperties>
</file>