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3" d="100"/>
          <a:sy n="53" d="100"/>
        </p:scale>
        <p:origin x="36" y="7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A4801B7D-ED88-494D-B0F5-5E2D97436DD7}" type="datetimeFigureOut">
              <a:rPr lang="es-ES" smtClean="0"/>
              <a:t>05/12/2024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B17E993-DB22-4795-BA43-0DA485688B8F}" type="slidenum">
              <a:rPr lang="es-ES" smtClean="0"/>
              <a:t>‹Nº›</a:t>
            </a:fld>
            <a:endParaRPr lang="es-ES"/>
          </a:p>
        </p:txBody>
      </p:sp>
    </p:spTree>
    <p:extLst>
      <p:ext uri="{BB962C8B-B14F-4D97-AF65-F5344CB8AC3E}">
        <p14:creationId xmlns:p14="http://schemas.microsoft.com/office/powerpoint/2010/main" val="28087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4801B7D-ED88-494D-B0F5-5E2D97436DD7}" type="datetimeFigureOut">
              <a:rPr lang="es-ES" smtClean="0"/>
              <a:t>05/12/2024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B17E993-DB22-4795-BA43-0DA485688B8F}" type="slidenum">
              <a:rPr lang="es-ES" smtClean="0"/>
              <a:t>‹Nº›</a:t>
            </a:fld>
            <a:endParaRPr lang="es-ES"/>
          </a:p>
        </p:txBody>
      </p:sp>
    </p:spTree>
    <p:extLst>
      <p:ext uri="{BB962C8B-B14F-4D97-AF65-F5344CB8AC3E}">
        <p14:creationId xmlns:p14="http://schemas.microsoft.com/office/powerpoint/2010/main" val="718186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4801B7D-ED88-494D-B0F5-5E2D97436DD7}" type="datetimeFigureOut">
              <a:rPr lang="es-ES" smtClean="0"/>
              <a:t>05/12/2024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B17E993-DB22-4795-BA43-0DA485688B8F}" type="slidenum">
              <a:rPr lang="es-ES" smtClean="0"/>
              <a:t>‹Nº›</a:t>
            </a:fld>
            <a:endParaRPr lang="es-ES"/>
          </a:p>
        </p:txBody>
      </p:sp>
    </p:spTree>
    <p:extLst>
      <p:ext uri="{BB962C8B-B14F-4D97-AF65-F5344CB8AC3E}">
        <p14:creationId xmlns:p14="http://schemas.microsoft.com/office/powerpoint/2010/main" val="2342001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4801B7D-ED88-494D-B0F5-5E2D97436DD7}" type="datetimeFigureOut">
              <a:rPr lang="es-ES" smtClean="0"/>
              <a:t>05/12/2024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B17E993-DB22-4795-BA43-0DA485688B8F}" type="slidenum">
              <a:rPr lang="es-ES" smtClean="0"/>
              <a:t>‹Nº›</a:t>
            </a:fld>
            <a:endParaRPr lang="es-ES"/>
          </a:p>
        </p:txBody>
      </p:sp>
    </p:spTree>
    <p:extLst>
      <p:ext uri="{BB962C8B-B14F-4D97-AF65-F5344CB8AC3E}">
        <p14:creationId xmlns:p14="http://schemas.microsoft.com/office/powerpoint/2010/main" val="164214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A4801B7D-ED88-494D-B0F5-5E2D97436DD7}" type="datetimeFigureOut">
              <a:rPr lang="es-ES" smtClean="0"/>
              <a:t>05/12/2024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B17E993-DB22-4795-BA43-0DA485688B8F}" type="slidenum">
              <a:rPr lang="es-ES" smtClean="0"/>
              <a:t>‹Nº›</a:t>
            </a:fld>
            <a:endParaRPr lang="es-ES"/>
          </a:p>
        </p:txBody>
      </p:sp>
    </p:spTree>
    <p:extLst>
      <p:ext uri="{BB962C8B-B14F-4D97-AF65-F5344CB8AC3E}">
        <p14:creationId xmlns:p14="http://schemas.microsoft.com/office/powerpoint/2010/main" val="248643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A4801B7D-ED88-494D-B0F5-5E2D97436DD7}" type="datetimeFigureOut">
              <a:rPr lang="es-ES" smtClean="0"/>
              <a:t>05/12/2024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B17E993-DB22-4795-BA43-0DA485688B8F}" type="slidenum">
              <a:rPr lang="es-ES" smtClean="0"/>
              <a:t>‹Nº›</a:t>
            </a:fld>
            <a:endParaRPr lang="es-ES"/>
          </a:p>
        </p:txBody>
      </p:sp>
    </p:spTree>
    <p:extLst>
      <p:ext uri="{BB962C8B-B14F-4D97-AF65-F5344CB8AC3E}">
        <p14:creationId xmlns:p14="http://schemas.microsoft.com/office/powerpoint/2010/main" val="280004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A4801B7D-ED88-494D-B0F5-5E2D97436DD7}" type="datetimeFigureOut">
              <a:rPr lang="es-ES" smtClean="0"/>
              <a:t>05/12/2024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BB17E993-DB22-4795-BA43-0DA485688B8F}" type="slidenum">
              <a:rPr lang="es-ES" smtClean="0"/>
              <a:t>‹Nº›</a:t>
            </a:fld>
            <a:endParaRPr lang="es-ES"/>
          </a:p>
        </p:txBody>
      </p:sp>
    </p:spTree>
    <p:extLst>
      <p:ext uri="{BB962C8B-B14F-4D97-AF65-F5344CB8AC3E}">
        <p14:creationId xmlns:p14="http://schemas.microsoft.com/office/powerpoint/2010/main" val="963043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A4801B7D-ED88-494D-B0F5-5E2D97436DD7}" type="datetimeFigureOut">
              <a:rPr lang="es-ES" smtClean="0"/>
              <a:t>05/12/2024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BB17E993-DB22-4795-BA43-0DA485688B8F}" type="slidenum">
              <a:rPr lang="es-ES" smtClean="0"/>
              <a:t>‹Nº›</a:t>
            </a:fld>
            <a:endParaRPr lang="es-ES"/>
          </a:p>
        </p:txBody>
      </p:sp>
    </p:spTree>
    <p:extLst>
      <p:ext uri="{BB962C8B-B14F-4D97-AF65-F5344CB8AC3E}">
        <p14:creationId xmlns:p14="http://schemas.microsoft.com/office/powerpoint/2010/main" val="1525414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4801B7D-ED88-494D-B0F5-5E2D97436DD7}" type="datetimeFigureOut">
              <a:rPr lang="es-ES" smtClean="0"/>
              <a:t>05/12/2024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BB17E993-DB22-4795-BA43-0DA485688B8F}" type="slidenum">
              <a:rPr lang="es-ES" smtClean="0"/>
              <a:t>‹Nº›</a:t>
            </a:fld>
            <a:endParaRPr lang="es-ES"/>
          </a:p>
        </p:txBody>
      </p:sp>
    </p:spTree>
    <p:extLst>
      <p:ext uri="{BB962C8B-B14F-4D97-AF65-F5344CB8AC3E}">
        <p14:creationId xmlns:p14="http://schemas.microsoft.com/office/powerpoint/2010/main" val="569642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4801B7D-ED88-494D-B0F5-5E2D97436DD7}" type="datetimeFigureOut">
              <a:rPr lang="es-ES" smtClean="0"/>
              <a:t>05/12/2024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B17E993-DB22-4795-BA43-0DA485688B8F}" type="slidenum">
              <a:rPr lang="es-ES" smtClean="0"/>
              <a:t>‹Nº›</a:t>
            </a:fld>
            <a:endParaRPr lang="es-ES"/>
          </a:p>
        </p:txBody>
      </p:sp>
    </p:spTree>
    <p:extLst>
      <p:ext uri="{BB962C8B-B14F-4D97-AF65-F5344CB8AC3E}">
        <p14:creationId xmlns:p14="http://schemas.microsoft.com/office/powerpoint/2010/main" val="31949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4801B7D-ED88-494D-B0F5-5E2D97436DD7}" type="datetimeFigureOut">
              <a:rPr lang="es-ES" smtClean="0"/>
              <a:t>05/12/2024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B17E993-DB22-4795-BA43-0DA485688B8F}" type="slidenum">
              <a:rPr lang="es-ES" smtClean="0"/>
              <a:t>‹Nº›</a:t>
            </a:fld>
            <a:endParaRPr lang="es-ES"/>
          </a:p>
        </p:txBody>
      </p:sp>
    </p:spTree>
    <p:extLst>
      <p:ext uri="{BB962C8B-B14F-4D97-AF65-F5344CB8AC3E}">
        <p14:creationId xmlns:p14="http://schemas.microsoft.com/office/powerpoint/2010/main" val="3649897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01B7D-ED88-494D-B0F5-5E2D97436DD7}" type="datetimeFigureOut">
              <a:rPr lang="es-ES" smtClean="0"/>
              <a:t>05/12/2024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7E993-DB22-4795-BA43-0DA485688B8F}" type="slidenum">
              <a:rPr lang="es-ES" smtClean="0"/>
              <a:t>‹Nº›</a:t>
            </a:fld>
            <a:endParaRPr lang="es-ES"/>
          </a:p>
        </p:txBody>
      </p:sp>
    </p:spTree>
    <p:extLst>
      <p:ext uri="{BB962C8B-B14F-4D97-AF65-F5344CB8AC3E}">
        <p14:creationId xmlns:p14="http://schemas.microsoft.com/office/powerpoint/2010/main" val="1926956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4653"/>
          </a:xfrm>
          <a:prstGeom prst="rect">
            <a:avLst/>
          </a:prstGeom>
        </p:spPr>
      </p:pic>
      <p:sp>
        <p:nvSpPr>
          <p:cNvPr id="5" name="CuadroTexto 4"/>
          <p:cNvSpPr txBox="1"/>
          <p:nvPr/>
        </p:nvSpPr>
        <p:spPr>
          <a:xfrm>
            <a:off x="5760721" y="1521229"/>
            <a:ext cx="5916168" cy="923330"/>
          </a:xfrm>
          <a:prstGeom prst="rect">
            <a:avLst/>
          </a:prstGeom>
          <a:noFill/>
        </p:spPr>
        <p:txBody>
          <a:bodyPr wrap="square" rtlCol="0">
            <a:spAutoFit/>
          </a:bodyPr>
          <a:lstStyle/>
          <a:p>
            <a:pPr algn="r"/>
            <a:r>
              <a:rPr lang="es-ES" b="1" dirty="0" smtClean="0">
                <a:solidFill>
                  <a:schemeClr val="bg1"/>
                </a:solidFill>
                <a:latin typeface="Verdana" panose="020B0604030504040204" pitchFamily="34" charset="0"/>
                <a:ea typeface="Verdana" panose="020B0604030504040204" pitchFamily="34" charset="0"/>
              </a:rPr>
              <a:t>Título de la </a:t>
            </a:r>
            <a:r>
              <a:rPr lang="es-ES" b="1" dirty="0" smtClean="0">
                <a:solidFill>
                  <a:schemeClr val="bg1"/>
                </a:solidFill>
                <a:latin typeface="Verdana" panose="020B0604030504040204" pitchFamily="34" charset="0"/>
                <a:ea typeface="Verdana" panose="020B0604030504040204" pitchFamily="34" charset="0"/>
              </a:rPr>
              <a:t>comunicación/póster</a:t>
            </a:r>
            <a:endParaRPr lang="es-ES" b="1" dirty="0" smtClean="0">
              <a:solidFill>
                <a:schemeClr val="bg1"/>
              </a:solidFill>
              <a:latin typeface="Verdana" panose="020B0604030504040204" pitchFamily="34" charset="0"/>
              <a:ea typeface="Verdana" panose="020B0604030504040204" pitchFamily="34" charset="0"/>
            </a:endParaRPr>
          </a:p>
          <a:p>
            <a:pPr algn="r"/>
            <a:endParaRPr lang="es-ES" b="1" dirty="0">
              <a:solidFill>
                <a:schemeClr val="bg1"/>
              </a:solidFill>
              <a:latin typeface="Verdana" panose="020B0604030504040204" pitchFamily="34" charset="0"/>
              <a:ea typeface="Verdana" panose="020B0604030504040204" pitchFamily="34" charset="0"/>
            </a:endParaRPr>
          </a:p>
          <a:p>
            <a:pPr algn="r"/>
            <a:r>
              <a:rPr lang="es-ES" b="1" dirty="0" smtClean="0">
                <a:solidFill>
                  <a:schemeClr val="bg1"/>
                </a:solidFill>
                <a:latin typeface="Verdana" panose="020B0604030504040204" pitchFamily="34" charset="0"/>
                <a:ea typeface="Verdana" panose="020B0604030504040204" pitchFamily="34" charset="0"/>
              </a:rPr>
              <a:t>Autores</a:t>
            </a:r>
            <a:endParaRPr lang="es-ES"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6759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838200" y="1898777"/>
            <a:ext cx="10390632" cy="4319143"/>
          </a:xfrm>
        </p:spPr>
        <p:txBody>
          <a:bodyPr>
            <a:noAutofit/>
          </a:bodyPr>
          <a:lstStyle/>
          <a:p>
            <a:pPr marL="0" lvl="0" indent="0">
              <a:spcBef>
                <a:spcPts val="0"/>
              </a:spcBef>
              <a:buNone/>
            </a:pPr>
            <a:r>
              <a:rPr lang="en-US" sz="1600" b="1" dirty="0">
                <a:solidFill>
                  <a:srgbClr val="000000"/>
                </a:solidFill>
                <a:latin typeface="Calibri" panose="020F0502020204030204" pitchFamily="34" charset="0"/>
                <a:ea typeface="Avenir"/>
                <a:cs typeface="Calibri" panose="020F0502020204030204" pitchFamily="34" charset="0"/>
                <a:sym typeface="Avenir"/>
              </a:rPr>
              <a:t>What is Lorem Ipsum?</a:t>
            </a:r>
            <a:endParaRPr lang="en-US" sz="1600" dirty="0" smtClean="0">
              <a:latin typeface="Calibri" panose="020F0502020204030204" pitchFamily="34" charset="0"/>
              <a:cs typeface="Calibri" panose="020F0502020204030204" pitchFamily="34" charset="0"/>
            </a:endParaRPr>
          </a:p>
          <a:p>
            <a:pPr marL="0" lvl="0" indent="0" algn="just">
              <a:spcBef>
                <a:spcPts val="0"/>
              </a:spcBef>
              <a:buNone/>
            </a:pPr>
            <a:r>
              <a:rPr lang="en-US" sz="1600" dirty="0">
                <a:solidFill>
                  <a:srgbClr val="000000"/>
                </a:solidFill>
                <a:latin typeface="Calibri" panose="020F0502020204030204" pitchFamily="34" charset="0"/>
                <a:ea typeface="Avenir"/>
                <a:cs typeface="Calibri" panose="020F0502020204030204" pitchFamily="34" charset="0"/>
                <a:sym typeface="Avenir"/>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600" dirty="0" err="1">
                <a:solidFill>
                  <a:srgbClr val="000000"/>
                </a:solidFill>
                <a:latin typeface="Calibri" panose="020F0502020204030204" pitchFamily="34" charset="0"/>
                <a:ea typeface="Avenir"/>
                <a:cs typeface="Calibri" panose="020F0502020204030204" pitchFamily="34" charset="0"/>
                <a:sym typeface="Avenir"/>
              </a:rPr>
              <a:t>popularised</a:t>
            </a:r>
            <a:r>
              <a:rPr lang="en-US" sz="1600" dirty="0">
                <a:solidFill>
                  <a:srgbClr val="000000"/>
                </a:solidFill>
                <a:latin typeface="Calibri" panose="020F0502020204030204" pitchFamily="34" charset="0"/>
                <a:ea typeface="Avenir"/>
                <a:cs typeface="Calibri" panose="020F0502020204030204" pitchFamily="34" charset="0"/>
                <a:sym typeface="Avenir"/>
              </a:rPr>
              <a:t> in the 1960s with the release of </a:t>
            </a:r>
            <a:r>
              <a:rPr lang="en-US" sz="1600" dirty="0" err="1">
                <a:solidFill>
                  <a:srgbClr val="000000"/>
                </a:solidFill>
                <a:latin typeface="Calibri" panose="020F0502020204030204" pitchFamily="34" charset="0"/>
                <a:ea typeface="Avenir"/>
                <a:cs typeface="Calibri" panose="020F0502020204030204" pitchFamily="34" charset="0"/>
                <a:sym typeface="Avenir"/>
              </a:rPr>
              <a:t>Letraset</a:t>
            </a:r>
            <a:r>
              <a:rPr lang="en-US" sz="1600" dirty="0">
                <a:solidFill>
                  <a:srgbClr val="000000"/>
                </a:solidFill>
                <a:latin typeface="Calibri" panose="020F0502020204030204" pitchFamily="34" charset="0"/>
                <a:ea typeface="Avenir"/>
                <a:cs typeface="Calibri" panose="020F0502020204030204" pitchFamily="34" charset="0"/>
                <a:sym typeface="Avenir"/>
              </a:rPr>
              <a:t> sheets containing Lorem Ipsum passages, and more recently with desktop publishing software like Aldus PageMaker including versions of Lorem Ipsum.</a:t>
            </a:r>
            <a:endParaRPr lang="en-US" sz="1600" dirty="0" smtClean="0">
              <a:latin typeface="Calibri" panose="020F0502020204030204" pitchFamily="34" charset="0"/>
              <a:cs typeface="Calibri" panose="020F0502020204030204" pitchFamily="34" charset="0"/>
            </a:endParaRPr>
          </a:p>
          <a:p>
            <a:pPr marL="0" lvl="0" indent="0" algn="just">
              <a:spcBef>
                <a:spcPts val="0"/>
              </a:spcBef>
              <a:buNone/>
            </a:pPr>
            <a:endParaRPr lang="en-US" sz="1600" dirty="0">
              <a:solidFill>
                <a:srgbClr val="000000"/>
              </a:solidFill>
              <a:latin typeface="Calibri" panose="020F0502020204030204" pitchFamily="34" charset="0"/>
              <a:ea typeface="Montserrat Medium"/>
              <a:cs typeface="Calibri" panose="020F0502020204030204" pitchFamily="34" charset="0"/>
              <a:sym typeface="Montserrat Medium"/>
            </a:endParaRPr>
          </a:p>
          <a:p>
            <a:pPr marL="0" lvl="0" indent="0">
              <a:spcBef>
                <a:spcPts val="0"/>
              </a:spcBef>
              <a:buNone/>
            </a:pPr>
            <a:r>
              <a:rPr lang="en-US" sz="1600" b="1" dirty="0">
                <a:solidFill>
                  <a:srgbClr val="000000"/>
                </a:solidFill>
                <a:latin typeface="Calibri" panose="020F0502020204030204" pitchFamily="34" charset="0"/>
                <a:ea typeface="Avenir"/>
                <a:cs typeface="Calibri" panose="020F0502020204030204" pitchFamily="34" charset="0"/>
                <a:sym typeface="Avenir"/>
              </a:rPr>
              <a:t>Why do we use it?</a:t>
            </a:r>
            <a:endParaRPr lang="en-US" sz="1600" dirty="0" smtClean="0">
              <a:latin typeface="Calibri" panose="020F0502020204030204" pitchFamily="34" charset="0"/>
              <a:cs typeface="Calibri" panose="020F0502020204030204" pitchFamily="34" charset="0"/>
            </a:endParaRPr>
          </a:p>
          <a:p>
            <a:pPr marL="0" lvl="0" indent="0" algn="just">
              <a:spcBef>
                <a:spcPts val="0"/>
              </a:spcBef>
              <a:buNone/>
            </a:pPr>
            <a:r>
              <a:rPr lang="en-US" sz="1600" dirty="0">
                <a:solidFill>
                  <a:srgbClr val="000000"/>
                </a:solidFill>
                <a:latin typeface="Calibri" panose="020F0502020204030204" pitchFamily="34" charset="0"/>
                <a:ea typeface="Avenir"/>
                <a:cs typeface="Calibri" panose="020F0502020204030204" pitchFamily="34" charset="0"/>
                <a:sym typeface="Avenir"/>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600" dirty="0" err="1">
                <a:solidFill>
                  <a:srgbClr val="000000"/>
                </a:solidFill>
                <a:latin typeface="Calibri" panose="020F0502020204030204" pitchFamily="34" charset="0"/>
                <a:ea typeface="Avenir"/>
                <a:cs typeface="Calibri" panose="020F0502020204030204" pitchFamily="34" charset="0"/>
                <a:sym typeface="Avenir"/>
              </a:rPr>
              <a:t>humour</a:t>
            </a:r>
            <a:r>
              <a:rPr lang="en-US" sz="1600" dirty="0">
                <a:solidFill>
                  <a:srgbClr val="000000"/>
                </a:solidFill>
                <a:latin typeface="Calibri" panose="020F0502020204030204" pitchFamily="34" charset="0"/>
                <a:ea typeface="Avenir"/>
                <a:cs typeface="Calibri" panose="020F0502020204030204" pitchFamily="34" charset="0"/>
                <a:sym typeface="Avenir"/>
              </a:rPr>
              <a:t> and the like).</a:t>
            </a:r>
            <a:endParaRPr lang="en-US" sz="1600" dirty="0" smtClean="0">
              <a:latin typeface="Calibri" panose="020F0502020204030204" pitchFamily="34" charset="0"/>
              <a:cs typeface="Calibri" panose="020F0502020204030204" pitchFamily="34" charset="0"/>
            </a:endParaRPr>
          </a:p>
          <a:p>
            <a:pPr marL="0" indent="0">
              <a:buNone/>
            </a:pPr>
            <a:endParaRPr lang="es-ES" sz="1600" dirty="0"/>
          </a:p>
        </p:txBody>
      </p:sp>
      <p:sp>
        <p:nvSpPr>
          <p:cNvPr id="5" name="Marcador de contenido 2"/>
          <p:cNvSpPr txBox="1">
            <a:spLocks/>
          </p:cNvSpPr>
          <p:nvPr/>
        </p:nvSpPr>
        <p:spPr>
          <a:xfrm>
            <a:off x="838200" y="1255649"/>
            <a:ext cx="10515600" cy="5365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000" b="1" dirty="0" smtClean="0">
                <a:solidFill>
                  <a:srgbClr val="000000"/>
                </a:solidFill>
                <a:latin typeface="Calibri" panose="020F0502020204030204" pitchFamily="34" charset="0"/>
                <a:cs typeface="Calibri" panose="020F0502020204030204" pitchFamily="34" charset="0"/>
                <a:sym typeface="Avenir"/>
              </a:rPr>
              <a:t>TÍTULO APARTADO</a:t>
            </a:r>
            <a:endParaRPr lang="en-US" sz="2000" dirty="0" smtClean="0">
              <a:latin typeface="Calibri" panose="020F0502020204030204" pitchFamily="34" charset="0"/>
              <a:cs typeface="Calibri" panose="020F0502020204030204"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62"/>
            <a:ext cx="12192000" cy="882650"/>
          </a:xfrm>
          <a:prstGeom prst="rect">
            <a:avLst/>
          </a:prstGeom>
        </p:spPr>
      </p:pic>
      <p:sp>
        <p:nvSpPr>
          <p:cNvPr id="7" name="Marcador de contenido 2"/>
          <p:cNvSpPr txBox="1">
            <a:spLocks/>
          </p:cNvSpPr>
          <p:nvPr/>
        </p:nvSpPr>
        <p:spPr>
          <a:xfrm>
            <a:off x="2736273" y="268068"/>
            <a:ext cx="10515600" cy="5365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000" b="1" smtClean="0">
                <a:solidFill>
                  <a:schemeClr val="bg1"/>
                </a:solidFill>
                <a:latin typeface="Calibri" panose="020F0502020204030204" pitchFamily="34" charset="0"/>
                <a:cs typeface="Calibri" panose="020F0502020204030204" pitchFamily="34" charset="0"/>
                <a:sym typeface="Avenir"/>
              </a:rPr>
              <a:t>TÍTULO </a:t>
            </a:r>
            <a:r>
              <a:rPr lang="en-US" sz="2000" b="1" smtClean="0">
                <a:solidFill>
                  <a:schemeClr val="bg1"/>
                </a:solidFill>
                <a:latin typeface="Calibri" panose="020F0502020204030204" pitchFamily="34" charset="0"/>
                <a:cs typeface="Calibri" panose="020F0502020204030204" pitchFamily="34" charset="0"/>
                <a:sym typeface="Avenir"/>
              </a:rPr>
              <a:t>COMUNICACIÓN </a:t>
            </a:r>
            <a:r>
              <a:rPr lang="en-US" sz="2000" b="1" dirty="0" smtClean="0">
                <a:solidFill>
                  <a:schemeClr val="bg1"/>
                </a:solidFill>
                <a:latin typeface="Calibri" panose="020F0502020204030204" pitchFamily="34" charset="0"/>
                <a:cs typeface="Calibri" panose="020F0502020204030204" pitchFamily="34" charset="0"/>
                <a:sym typeface="Avenir"/>
              </a:rPr>
              <a:t>/ PÓSTER</a:t>
            </a:r>
            <a:endParaRPr lang="en-US" sz="2000" dirty="0" smtClean="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64763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Words>
  <Application>Microsoft Office PowerPoint</Application>
  <PresentationFormat>Panorámica</PresentationFormat>
  <Paragraphs>10</Paragraphs>
  <Slides>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vt:i4>
      </vt:variant>
    </vt:vector>
  </HeadingPairs>
  <TitlesOfParts>
    <vt:vector size="9" baseType="lpstr">
      <vt:lpstr>Arial</vt:lpstr>
      <vt:lpstr>Avenir</vt:lpstr>
      <vt:lpstr>Calibri</vt:lpstr>
      <vt:lpstr>Calibri Light</vt:lpstr>
      <vt:lpstr>Montserrat Medium</vt:lpstr>
      <vt:lpstr>Verdana</vt:lpstr>
      <vt:lpstr>Tema de Office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2</cp:revision>
  <dcterms:created xsi:type="dcterms:W3CDTF">2024-12-04T09:18:45Z</dcterms:created>
  <dcterms:modified xsi:type="dcterms:W3CDTF">2024-12-05T09:47:55Z</dcterms:modified>
</cp:coreProperties>
</file>